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256" r:id="rId2"/>
    <p:sldId id="260" r:id="rId3"/>
    <p:sldId id="258" r:id="rId4"/>
    <p:sldId id="289" r:id="rId5"/>
    <p:sldId id="259" r:id="rId6"/>
    <p:sldId id="261" r:id="rId7"/>
    <p:sldId id="262" r:id="rId8"/>
    <p:sldId id="263" r:id="rId9"/>
    <p:sldId id="264" r:id="rId10"/>
    <p:sldId id="290" r:id="rId11"/>
    <p:sldId id="291" r:id="rId12"/>
    <p:sldId id="292" r:id="rId13"/>
    <p:sldId id="293" r:id="rId14"/>
    <p:sldId id="294" r:id="rId15"/>
    <p:sldId id="298" r:id="rId16"/>
    <p:sldId id="267" r:id="rId17"/>
    <p:sldId id="295" r:id="rId18"/>
    <p:sldId id="281" r:id="rId19"/>
    <p:sldId id="268" r:id="rId20"/>
    <p:sldId id="297" r:id="rId21"/>
    <p:sldId id="296" r:id="rId22"/>
    <p:sldId id="300" r:id="rId23"/>
    <p:sldId id="299" r:id="rId24"/>
    <p:sldId id="301" r:id="rId25"/>
    <p:sldId id="302" r:id="rId26"/>
    <p:sldId id="303" r:id="rId27"/>
    <p:sldId id="276" r:id="rId28"/>
    <p:sldId id="277" r:id="rId29"/>
    <p:sldId id="288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36"/>
    <p:restoredTop sz="94659"/>
  </p:normalViewPr>
  <p:slideViewPr>
    <p:cSldViewPr snapToGrid="0" snapToObjects="1">
      <p:cViewPr varScale="1">
        <p:scale>
          <a:sx n="92" d="100"/>
          <a:sy n="92" d="100"/>
        </p:scale>
        <p:origin x="19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ADBA69-224B-5D43-A91B-E7E9A443F1B8}" type="datetimeFigureOut">
              <a:rPr lang="en-US" smtClean="0"/>
              <a:t>5/30/19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528EE0-8C0D-5D4A-B2BE-20998417F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110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528EE0-8C0D-5D4A-B2BE-20998417F81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830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01F12-672B-A24A-AB2A-CE08ABA54F26}" type="datetimeFigureOut">
              <a:rPr lang="en-US" smtClean="0"/>
              <a:t>5/30/19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B107C-5689-E54A-92AD-467A4AB29E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01F12-672B-A24A-AB2A-CE08ABA54F26}" type="datetimeFigureOut">
              <a:rPr lang="en-US" smtClean="0"/>
              <a:t>5/30/19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B107C-5689-E54A-92AD-467A4AB29E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01F12-672B-A24A-AB2A-CE08ABA54F26}" type="datetimeFigureOut">
              <a:rPr lang="en-US" smtClean="0"/>
              <a:t>5/30/19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B107C-5689-E54A-92AD-467A4AB29E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01F12-672B-A24A-AB2A-CE08ABA54F26}" type="datetimeFigureOut">
              <a:rPr lang="en-US" smtClean="0"/>
              <a:t>5/30/19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B107C-5689-E54A-92AD-467A4AB29E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01F12-672B-A24A-AB2A-CE08ABA54F26}" type="datetimeFigureOut">
              <a:rPr lang="en-US" smtClean="0"/>
              <a:t>5/30/19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B107C-5689-E54A-92AD-467A4AB29E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01F12-672B-A24A-AB2A-CE08ABA54F26}" type="datetimeFigureOut">
              <a:rPr lang="en-US" smtClean="0"/>
              <a:t>5/30/19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B107C-5689-E54A-92AD-467A4AB29E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01F12-672B-A24A-AB2A-CE08ABA54F26}" type="datetimeFigureOut">
              <a:rPr lang="en-US" smtClean="0"/>
              <a:t>5/30/19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B107C-5689-E54A-92AD-467A4AB29E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01F12-672B-A24A-AB2A-CE08ABA54F26}" type="datetimeFigureOut">
              <a:rPr lang="en-US" smtClean="0"/>
              <a:t>5/30/19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B107C-5689-E54A-92AD-467A4AB29E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01F12-672B-A24A-AB2A-CE08ABA54F26}" type="datetimeFigureOut">
              <a:rPr lang="en-US" smtClean="0"/>
              <a:t>5/30/19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B107C-5689-E54A-92AD-467A4AB29E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01F12-672B-A24A-AB2A-CE08ABA54F26}" type="datetimeFigureOut">
              <a:rPr lang="en-US" smtClean="0"/>
              <a:t>5/30/19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B107C-5689-E54A-92AD-467A4AB29E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01F12-672B-A24A-AB2A-CE08ABA54F26}" type="datetimeFigureOut">
              <a:rPr lang="en-US" smtClean="0"/>
              <a:t>5/30/19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B107C-5689-E54A-92AD-467A4AB29E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01F12-672B-A24A-AB2A-CE08ABA54F26}" type="datetimeFigureOut">
              <a:rPr lang="en-US" smtClean="0"/>
              <a:t>5/30/19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5B107C-5689-E54A-92AD-467A4AB29E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99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herman09/Hde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Installing </a:t>
            </a:r>
            <a:r>
              <a:rPr lang="en-US" dirty="0" err="1"/>
              <a:t>Hdef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 Herman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72300" y="6379211"/>
            <a:ext cx="2057400" cy="365125"/>
          </a:xfrm>
        </p:spPr>
        <p:txBody>
          <a:bodyPr/>
          <a:lstStyle/>
          <a:p>
            <a:pPr algn="r"/>
            <a:fld id="{E84ACF31-4227-0248-9231-2576AB762832}" type="datetime3">
              <a:rPr lang="en-US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pPr algn="r"/>
              <a:t>30 May 2019</a:t>
            </a:fld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958573" y="6102212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Last updated</a:t>
            </a:r>
          </a:p>
        </p:txBody>
      </p:sp>
    </p:spTree>
    <p:extLst>
      <p:ext uri="{BB962C8B-B14F-4D97-AF65-F5344CB8AC3E}">
        <p14:creationId xmlns:p14="http://schemas.microsoft.com/office/powerpoint/2010/main" val="166753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92C448-4C83-4946-B31A-9BB8F84C1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92" y="749807"/>
            <a:ext cx="8177416" cy="61081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41975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Downloading &amp; Installing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46753" y="3388405"/>
            <a:ext cx="361395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src</a:t>
            </a:r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/</a:t>
            </a:r>
          </a:p>
          <a:p>
            <a:endParaRPr lang="en-US" sz="2400" i="1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Fortran source codes for libraries and executables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89115A-793E-8A4E-A780-1B6BDDEE4420}"/>
              </a:ext>
            </a:extLst>
          </p:cNvPr>
          <p:cNvCxnSpPr>
            <a:cxnSpLocks/>
          </p:cNvCxnSpPr>
          <p:nvPr/>
        </p:nvCxnSpPr>
        <p:spPr>
          <a:xfrm flipH="1">
            <a:off x="5223164" y="4958065"/>
            <a:ext cx="429491" cy="7084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702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E2A3A9B-DE7A-314E-9404-975479B6B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92" y="749807"/>
            <a:ext cx="8177416" cy="61081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41975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Downloading &amp; Installing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73504" y="3019073"/>
            <a:ext cx="3613955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scripts/</a:t>
            </a:r>
          </a:p>
          <a:p>
            <a:endParaRPr lang="en-US" sz="2400" i="1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Bash scripts for automated figures and deformation calculations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89115A-793E-8A4E-A780-1B6BDDEE4420}"/>
              </a:ext>
            </a:extLst>
          </p:cNvPr>
          <p:cNvCxnSpPr>
            <a:cxnSpLocks/>
          </p:cNvCxnSpPr>
          <p:nvPr/>
        </p:nvCxnSpPr>
        <p:spPr>
          <a:xfrm flipH="1">
            <a:off x="4502727" y="4958065"/>
            <a:ext cx="1011382" cy="805426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5359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4A0EC2-6047-6E43-AB3E-B23E31603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92" y="749807"/>
            <a:ext cx="8177416" cy="61081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41975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Downloading &amp; Installing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73505" y="3757736"/>
            <a:ext cx="3387204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test/</a:t>
            </a:r>
          </a:p>
          <a:p>
            <a:endParaRPr lang="en-US" sz="2400" i="1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Program testing scripts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89115A-793E-8A4E-A780-1B6BDDEE4420}"/>
              </a:ext>
            </a:extLst>
          </p:cNvPr>
          <p:cNvCxnSpPr>
            <a:cxnSpLocks/>
          </p:cNvCxnSpPr>
          <p:nvPr/>
        </p:nvCxnSpPr>
        <p:spPr>
          <a:xfrm flipH="1">
            <a:off x="5273505" y="4958065"/>
            <a:ext cx="1044168" cy="8746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000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219B270-B134-E946-8DB1-140A24B3F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92" y="749807"/>
            <a:ext cx="8177416" cy="61081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41975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Downloading &amp; Installing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73504" y="3757736"/>
            <a:ext cx="1875441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man/</a:t>
            </a:r>
          </a:p>
          <a:p>
            <a:endParaRPr lang="en-US" sz="2400" i="1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Man pages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89115A-793E-8A4E-A780-1B6BDDEE4420}"/>
              </a:ext>
            </a:extLst>
          </p:cNvPr>
          <p:cNvCxnSpPr>
            <a:cxnSpLocks/>
          </p:cNvCxnSpPr>
          <p:nvPr/>
        </p:nvCxnSpPr>
        <p:spPr>
          <a:xfrm flipH="1">
            <a:off x="4281055" y="4958065"/>
            <a:ext cx="1260764" cy="7222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5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277DE45-BD79-014C-B7B4-E6051B9BC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92" y="749807"/>
            <a:ext cx="8177416" cy="61081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41975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Downloading &amp; Installing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73504" y="3757736"/>
            <a:ext cx="272056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ext</a:t>
            </a:r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/</a:t>
            </a:r>
          </a:p>
          <a:p>
            <a:endParaRPr lang="en-US" sz="2400" i="1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External packages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89115A-793E-8A4E-A780-1B6BDDEE4420}"/>
              </a:ext>
            </a:extLst>
          </p:cNvPr>
          <p:cNvCxnSpPr>
            <a:cxnSpLocks/>
          </p:cNvCxnSpPr>
          <p:nvPr/>
        </p:nvCxnSpPr>
        <p:spPr>
          <a:xfrm flipH="1">
            <a:off x="3338945" y="4958065"/>
            <a:ext cx="2202874" cy="916262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384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483F8C-B69F-7F46-B79D-9A98198AA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92" y="749808"/>
            <a:ext cx="8177416" cy="61081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41975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Downloading &amp; Installing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0" y="2926464"/>
            <a:ext cx="2720569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Copy the </a:t>
            </a:r>
            <a:r>
              <a:rPr lang="en-US" sz="2400" i="1" dirty="0" err="1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Makefile</a:t>
            </a:r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 template to </a:t>
            </a:r>
            <a:r>
              <a:rPr lang="en-US" sz="2400" i="1" dirty="0" err="1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Makefile</a:t>
            </a:r>
            <a:endParaRPr lang="en-US" sz="2400" i="1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89115A-793E-8A4E-A780-1B6BDDEE4420}"/>
              </a:ext>
            </a:extLst>
          </p:cNvPr>
          <p:cNvCxnSpPr>
            <a:cxnSpLocks/>
          </p:cNvCxnSpPr>
          <p:nvPr/>
        </p:nvCxnSpPr>
        <p:spPr>
          <a:xfrm flipH="1" flipV="1">
            <a:off x="3726873" y="2216727"/>
            <a:ext cx="1039092" cy="709737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222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Things to Think About</a:t>
            </a:r>
            <a:br>
              <a:rPr lang="en-US" dirty="0"/>
            </a:br>
            <a:r>
              <a:rPr lang="en-US" dirty="0"/>
              <a:t>Before Installing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i="1" dirty="0"/>
              <a:t>(REQUIRED)</a:t>
            </a:r>
            <a:r>
              <a:rPr lang="en-US" dirty="0"/>
              <a:t> Decide where you want to install the programs.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i="1" dirty="0"/>
              <a:t>(OPTIONAL)</a:t>
            </a:r>
            <a:r>
              <a:rPr lang="en-US" dirty="0"/>
              <a:t> If you want to fit curves, do inversions, or manipulate moment tensors, install LAPACK (Linear Algebra </a:t>
            </a:r>
            <a:r>
              <a:rPr lang="en-US" dirty="0" err="1"/>
              <a:t>PACKage</a:t>
            </a:r>
            <a:r>
              <a:rPr lang="en-US" dirty="0"/>
              <a:t>). </a:t>
            </a:r>
          </a:p>
          <a:p>
            <a:pPr lvl="1"/>
            <a:r>
              <a:rPr lang="en-US" dirty="0"/>
              <a:t>See </a:t>
            </a:r>
            <a:r>
              <a:rPr lang="en-US" i="1" dirty="0"/>
              <a:t>Installing LAPACK</a:t>
            </a:r>
          </a:p>
          <a:p>
            <a:pPr lvl="1"/>
            <a:r>
              <a:rPr lang="en-US" dirty="0"/>
              <a:t>LAPACK is included with </a:t>
            </a:r>
            <a:r>
              <a:rPr lang="en-US" dirty="0" err="1"/>
              <a:t>Hdef</a:t>
            </a:r>
            <a:r>
              <a:rPr lang="en-US" dirty="0"/>
              <a:t> in the </a:t>
            </a:r>
            <a:r>
              <a:rPr lang="en-US" dirty="0" err="1"/>
              <a:t>ext</a:t>
            </a:r>
            <a:r>
              <a:rPr lang="en-US" dirty="0"/>
              <a:t>/ directory </a:t>
            </a:r>
          </a:p>
        </p:txBody>
      </p:sp>
    </p:spTree>
    <p:extLst>
      <p:ext uri="{BB962C8B-B14F-4D97-AF65-F5344CB8AC3E}">
        <p14:creationId xmlns:p14="http://schemas.microsoft.com/office/powerpoint/2010/main" val="567578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Things to Think About</a:t>
            </a:r>
            <a:br>
              <a:rPr lang="en-US" dirty="0"/>
            </a:br>
            <a:r>
              <a:rPr lang="en-US" dirty="0"/>
              <a:t>Before Installing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i="1" dirty="0"/>
              <a:t>(REQUIRED)</a:t>
            </a:r>
            <a:r>
              <a:rPr lang="en-US" dirty="0"/>
              <a:t> Decide where you want to install the programs.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i="1" dirty="0"/>
              <a:t>(OPTIONAL)</a:t>
            </a:r>
            <a:r>
              <a:rPr lang="en-US" dirty="0"/>
              <a:t> If you want to fit curves, do inversions, or manipulate moment tensors, install LAPACK (Linear Algebra </a:t>
            </a:r>
            <a:r>
              <a:rPr lang="en-US" dirty="0" err="1"/>
              <a:t>PACKage</a:t>
            </a:r>
            <a:r>
              <a:rPr lang="en-US" dirty="0"/>
              <a:t>). </a:t>
            </a:r>
          </a:p>
          <a:p>
            <a:pPr lvl="1"/>
            <a:r>
              <a:rPr lang="en-US" dirty="0"/>
              <a:t>See </a:t>
            </a:r>
            <a:r>
              <a:rPr lang="en-US" i="1" dirty="0"/>
              <a:t>Installing LAPACK</a:t>
            </a:r>
          </a:p>
          <a:p>
            <a:pPr lvl="1"/>
            <a:r>
              <a:rPr lang="en-US" dirty="0"/>
              <a:t>LAPACK is included with </a:t>
            </a:r>
            <a:r>
              <a:rPr lang="en-US" dirty="0" err="1"/>
              <a:t>Hdef</a:t>
            </a:r>
            <a:r>
              <a:rPr lang="en-US" dirty="0"/>
              <a:t> in the </a:t>
            </a:r>
            <a:r>
              <a:rPr lang="en-US" dirty="0" err="1"/>
              <a:t>ext</a:t>
            </a:r>
            <a:r>
              <a:rPr lang="en-US" dirty="0"/>
              <a:t>/ directory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227150-6881-7F41-AD30-5DF07DC07E0D}"/>
              </a:ext>
            </a:extLst>
          </p:cNvPr>
          <p:cNvSpPr txBox="1"/>
          <p:nvPr/>
        </p:nvSpPr>
        <p:spPr>
          <a:xfrm>
            <a:off x="537210" y="5319534"/>
            <a:ext cx="806958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If you want to use the LAPACK-dependent programs, stop this tutorial now and go install LAPACK. The following steps are the same whether you install LAPACK or not.</a:t>
            </a:r>
          </a:p>
        </p:txBody>
      </p:sp>
    </p:spTree>
    <p:extLst>
      <p:ext uri="{BB962C8B-B14F-4D97-AF65-F5344CB8AC3E}">
        <p14:creationId xmlns:p14="http://schemas.microsoft.com/office/powerpoint/2010/main" val="3081540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Things to Think About</a:t>
            </a:r>
            <a:br>
              <a:rPr lang="en-US" dirty="0"/>
            </a:br>
            <a:r>
              <a:rPr lang="en-US" dirty="0"/>
              <a:t>Before Installing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i="1" dirty="0"/>
              <a:t>(REQUIRED)</a:t>
            </a:r>
            <a:r>
              <a:rPr lang="en-US" dirty="0"/>
              <a:t> Decide where you want to install the programs.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i="1" dirty="0">
                <a:solidFill>
                  <a:schemeClr val="bg1">
                    <a:lumMod val="85000"/>
                  </a:schemeClr>
                </a:solidFill>
              </a:rPr>
              <a:t>(OPTIONAL)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If you want to fit curves, do simple inversions, or manipulate moment tensors, install LAPACK (Linear Algebra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PACKage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). 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See 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Installing LAPACK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LAPACK is included with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Hdef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in the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ext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/ directory</a:t>
            </a:r>
            <a:r>
              <a:rPr lang="en-US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59318" y="2976384"/>
            <a:ext cx="3105324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Let’s assume that you want to install the programs in ./bin/</a:t>
            </a:r>
          </a:p>
          <a:p>
            <a:endParaRPr lang="en-US" sz="2400" i="1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Open the </a:t>
            </a:r>
            <a:r>
              <a:rPr lang="en-US" sz="2400" i="1" dirty="0" err="1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Makefile</a:t>
            </a:r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 in a text editor.</a:t>
            </a:r>
          </a:p>
        </p:txBody>
      </p:sp>
    </p:spTree>
    <p:extLst>
      <p:ext uri="{BB962C8B-B14F-4D97-AF65-F5344CB8AC3E}">
        <p14:creationId xmlns:p14="http://schemas.microsoft.com/office/powerpoint/2010/main" val="1585486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41975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Downloading &amp; Installing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77B65C-6673-084B-9063-CF38DB717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7736"/>
            <a:ext cx="9144000" cy="630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78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Unix-style operating system: Mac OS, Linux, or WSL</a:t>
            </a:r>
          </a:p>
          <a:p>
            <a:r>
              <a:rPr lang="en-US" dirty="0"/>
              <a:t>GCC and </a:t>
            </a:r>
            <a:r>
              <a:rPr lang="en-US" dirty="0" err="1"/>
              <a:t>Gfortran</a:t>
            </a:r>
            <a:r>
              <a:rPr lang="en-US" dirty="0"/>
              <a:t> compilers (I cannot guarantee compilation will work with other compilers)</a:t>
            </a:r>
            <a:endParaRPr lang="en-US" i="1" dirty="0"/>
          </a:p>
          <a:p>
            <a:r>
              <a:rPr lang="en-US" dirty="0"/>
              <a:t>LAPACK is required for some (not all) programs; for LAPACK installation instructions, see the </a:t>
            </a:r>
            <a:r>
              <a:rPr lang="en-US" i="1" dirty="0"/>
              <a:t>Installing LAPACK</a:t>
            </a:r>
            <a:r>
              <a:rPr lang="en-US" dirty="0"/>
              <a:t> tutorial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74576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41975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Downloading &amp; Installing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77B65C-6673-084B-9063-CF38DB717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7736"/>
            <a:ext cx="9144000" cy="63002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BE793F-B7BB-A84E-90EB-45836A2D417F}"/>
              </a:ext>
            </a:extLst>
          </p:cNvPr>
          <p:cNvSpPr txBox="1"/>
          <p:nvPr/>
        </p:nvSpPr>
        <p:spPr>
          <a:xfrm>
            <a:off x="5902036" y="5590309"/>
            <a:ext cx="3065317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Choose the directory to put executables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FDCEEFF-8E10-8B47-8AA7-8F19DE5095CE}"/>
              </a:ext>
            </a:extLst>
          </p:cNvPr>
          <p:cNvCxnSpPr>
            <a:cxnSpLocks/>
          </p:cNvCxnSpPr>
          <p:nvPr/>
        </p:nvCxnSpPr>
        <p:spPr>
          <a:xfrm flipH="1" flipV="1">
            <a:off x="3685310" y="5486401"/>
            <a:ext cx="2216726" cy="207817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836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41975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Downloading &amp; Installing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77B65C-6673-084B-9063-CF38DB717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7736"/>
            <a:ext cx="9144000" cy="63002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BE793F-B7BB-A84E-90EB-45836A2D417F}"/>
              </a:ext>
            </a:extLst>
          </p:cNvPr>
          <p:cNvSpPr txBox="1"/>
          <p:nvPr/>
        </p:nvSpPr>
        <p:spPr>
          <a:xfrm>
            <a:off x="5801592" y="886555"/>
            <a:ext cx="3134590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If your Fortran and C compilers are somewhere unusual, define the paths here.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FDCEEFF-8E10-8B47-8AA7-8F19DE5095CE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3352800" y="1671385"/>
            <a:ext cx="2448792" cy="115851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91D2580-8F52-B74C-ACE4-1863B6D6E530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3671455" y="1671385"/>
            <a:ext cx="2130137" cy="557736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579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41975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Downloading &amp; Installing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77B65C-6673-084B-9063-CF38DB717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7736"/>
            <a:ext cx="9144000" cy="63002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BE793F-B7BB-A84E-90EB-45836A2D417F}"/>
              </a:ext>
            </a:extLst>
          </p:cNvPr>
          <p:cNvSpPr txBox="1"/>
          <p:nvPr/>
        </p:nvSpPr>
        <p:spPr>
          <a:xfrm>
            <a:off x="3990109" y="5223027"/>
            <a:ext cx="374072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Scroll down a few lines....</a:t>
            </a:r>
          </a:p>
        </p:txBody>
      </p:sp>
    </p:spTree>
    <p:extLst>
      <p:ext uri="{BB962C8B-B14F-4D97-AF65-F5344CB8AC3E}">
        <p14:creationId xmlns:p14="http://schemas.microsoft.com/office/powerpoint/2010/main" val="2455402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1EA747-991F-724A-B961-9BA755E26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7736"/>
            <a:ext cx="9144000" cy="63002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41975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Downloading &amp; Installing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BE793F-B7BB-A84E-90EB-45836A2D417F}"/>
              </a:ext>
            </a:extLst>
          </p:cNvPr>
          <p:cNvSpPr txBox="1"/>
          <p:nvPr/>
        </p:nvSpPr>
        <p:spPr>
          <a:xfrm>
            <a:off x="5884719" y="898798"/>
            <a:ext cx="313459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Installing with LAPACK:</a:t>
            </a:r>
          </a:p>
          <a:p>
            <a:endParaRPr lang="en-US" sz="2400" i="1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Define the location of the LAPACK library</a:t>
            </a:r>
          </a:p>
          <a:p>
            <a:endParaRPr lang="en-US" sz="2400" i="1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The library names</a:t>
            </a:r>
          </a:p>
          <a:p>
            <a:endParaRPr lang="en-US" sz="2400" i="1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LAPACK compiler pre-processor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FDCEEFF-8E10-8B47-8AA7-8F19DE5095CE}"/>
              </a:ext>
            </a:extLst>
          </p:cNvPr>
          <p:cNvCxnSpPr>
            <a:cxnSpLocks/>
          </p:cNvCxnSpPr>
          <p:nvPr/>
        </p:nvCxnSpPr>
        <p:spPr>
          <a:xfrm flipH="1">
            <a:off x="4710545" y="2507067"/>
            <a:ext cx="1174174" cy="852732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91D2580-8F52-B74C-ACE4-1863B6D6E530}"/>
              </a:ext>
            </a:extLst>
          </p:cNvPr>
          <p:cNvCxnSpPr>
            <a:cxnSpLocks/>
          </p:cNvCxnSpPr>
          <p:nvPr/>
        </p:nvCxnSpPr>
        <p:spPr>
          <a:xfrm flipH="1" flipV="1">
            <a:off x="4391891" y="4087091"/>
            <a:ext cx="1492828" cy="138545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3867BC3-131A-D24D-8088-0CBC48101C10}"/>
              </a:ext>
            </a:extLst>
          </p:cNvPr>
          <p:cNvCxnSpPr>
            <a:cxnSpLocks/>
          </p:cNvCxnSpPr>
          <p:nvPr/>
        </p:nvCxnSpPr>
        <p:spPr>
          <a:xfrm flipH="1">
            <a:off x="5153891" y="3359799"/>
            <a:ext cx="730828" cy="1218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57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1EA747-991F-724A-B961-9BA755E26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7736"/>
            <a:ext cx="9144000" cy="63002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41975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Downloading &amp; Installing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BE793F-B7BB-A84E-90EB-45836A2D417F}"/>
              </a:ext>
            </a:extLst>
          </p:cNvPr>
          <p:cNvSpPr txBox="1"/>
          <p:nvPr/>
        </p:nvSpPr>
        <p:spPr>
          <a:xfrm>
            <a:off x="5884719" y="898798"/>
            <a:ext cx="3134590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Installing without LAPACK:</a:t>
            </a:r>
          </a:p>
          <a:p>
            <a:endParaRPr lang="en-US" sz="2400" i="1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sz="2400" i="1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sz="2400" i="1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sz="2400" i="1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sz="2400" i="1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endParaRPr lang="en-US" sz="2400" i="1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Uncomment these blank lines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91D2580-8F52-B74C-ACE4-1863B6D6E530}"/>
              </a:ext>
            </a:extLst>
          </p:cNvPr>
          <p:cNvCxnSpPr>
            <a:cxnSpLocks/>
          </p:cNvCxnSpPr>
          <p:nvPr/>
        </p:nvCxnSpPr>
        <p:spPr>
          <a:xfrm flipH="1">
            <a:off x="3837709" y="4225637"/>
            <a:ext cx="2047010" cy="96981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188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483F8C-B69F-7F46-B79D-9A98198AA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92" y="749808"/>
            <a:ext cx="8177416" cy="61081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41975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Downloading &amp; Installing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05B6E1-5AB8-9046-A43A-BE6CA776B99E}"/>
              </a:ext>
            </a:extLst>
          </p:cNvPr>
          <p:cNvSpPr txBox="1"/>
          <p:nvPr/>
        </p:nvSpPr>
        <p:spPr>
          <a:xfrm>
            <a:off x="4274820" y="2605082"/>
            <a:ext cx="294894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i="1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Finally, type “make”</a:t>
            </a:r>
            <a:endParaRPr lang="en-US" sz="2400" i="1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649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483F8C-B69F-7F46-B79D-9A98198AA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92" y="749808"/>
            <a:ext cx="8177416" cy="61081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41975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Downloading &amp; Installing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5736E2-AF88-0040-9628-821AEABEEBB2}"/>
              </a:ext>
            </a:extLst>
          </p:cNvPr>
          <p:cNvSpPr txBox="1"/>
          <p:nvPr/>
        </p:nvSpPr>
        <p:spPr>
          <a:xfrm>
            <a:off x="4703631" y="3513459"/>
            <a:ext cx="3895812" cy="30469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Last thing: put the directory with the programs into your PATH so the computer can find them any time you use a terminal.</a:t>
            </a:r>
          </a:p>
          <a:p>
            <a:endParaRPr lang="en-US" sz="2400" i="1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Edit the file .</a:t>
            </a:r>
            <a:r>
              <a:rPr lang="en-US" sz="2400" i="1" dirty="0" err="1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bash_profile</a:t>
            </a:r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 (yes, that starts with a ”.”)</a:t>
            </a:r>
          </a:p>
        </p:txBody>
      </p:sp>
    </p:spTree>
    <p:extLst>
      <p:ext uri="{BB962C8B-B14F-4D97-AF65-F5344CB8AC3E}">
        <p14:creationId xmlns:p14="http://schemas.microsoft.com/office/powerpoint/2010/main" val="3909656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24" y="941975"/>
            <a:ext cx="7104324" cy="5916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41975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Downloading &amp; Installing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26391" y="1707519"/>
            <a:ext cx="3895812" cy="30469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If you installed the </a:t>
            </a:r>
            <a:r>
              <a:rPr lang="en-US" sz="2400" i="1" dirty="0" err="1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Hdef</a:t>
            </a:r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 executables in ~/bin, you would add the line:</a:t>
            </a:r>
          </a:p>
          <a:p>
            <a:endParaRPr lang="en-US" sz="2400" i="1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export PATH=$PATH:~/bin</a:t>
            </a:r>
          </a:p>
          <a:p>
            <a:endParaRPr lang="en-US" sz="2400" i="1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then close out of your terminal and reopen it.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2948940" y="2274570"/>
            <a:ext cx="977451" cy="102870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6984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24" y="941975"/>
            <a:ext cx="7104324" cy="5916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41975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Downloading &amp; Installing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68571" y="4290699"/>
            <a:ext cx="180183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Good to go!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48F961-2E1E-8249-8A6E-A75CCA8E0A83}"/>
              </a:ext>
            </a:extLst>
          </p:cNvPr>
          <p:cNvSpPr txBox="1"/>
          <p:nvPr/>
        </p:nvSpPr>
        <p:spPr>
          <a:xfrm>
            <a:off x="6318914" y="6299194"/>
            <a:ext cx="268853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i="1" dirty="0" err="1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Hdef</a:t>
            </a:r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 man pages...</a:t>
            </a:r>
          </a:p>
        </p:txBody>
      </p:sp>
    </p:spTree>
    <p:extLst>
      <p:ext uri="{BB962C8B-B14F-4D97-AF65-F5344CB8AC3E}">
        <p14:creationId xmlns:p14="http://schemas.microsoft.com/office/powerpoint/2010/main" val="1287496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41975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Downloading &amp; Installing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97039" y="941975"/>
            <a:ext cx="2965052" cy="526297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There are man pages for several of the tools. These may be particularly useful for the larger programs with lots of options. These are in the directory:</a:t>
            </a:r>
          </a:p>
          <a:p>
            <a:endParaRPr lang="en-US" sz="2400" i="1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400" i="1" dirty="0" err="1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Hdef</a:t>
            </a:r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-master/man</a:t>
            </a:r>
          </a:p>
          <a:p>
            <a:endParaRPr lang="en-US" sz="2400" i="1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Add these to the MANPATH variable in your .</a:t>
            </a:r>
            <a:r>
              <a:rPr lang="en-US" sz="2400" i="1" dirty="0" err="1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bash_profile</a:t>
            </a:r>
            <a:endParaRPr lang="en-US" sz="2400" i="1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310B2D-E4A0-344C-8776-524DA0C30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8001"/>
            <a:ext cx="6164999" cy="626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48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5407B1C-0F52-D34A-9117-C1627D9744C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053525" y="941974"/>
            <a:ext cx="7036950" cy="53854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41975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Downloading &amp; Installing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7DCD9C6-2491-4B4E-9FDD-4F9FD4B23E20}"/>
              </a:ext>
            </a:extLst>
          </p:cNvPr>
          <p:cNvSpPr txBox="1">
            <a:spLocks/>
          </p:cNvSpPr>
          <p:nvPr/>
        </p:nvSpPr>
        <p:spPr>
          <a:xfrm>
            <a:off x="1385455" y="2504204"/>
            <a:ext cx="6359236" cy="23587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If you use git, clone from:</a:t>
            </a: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https://github.com/mherman09/Hdef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Otherwise, download the package by going to this link in a browser</a:t>
            </a:r>
          </a:p>
        </p:txBody>
      </p:sp>
    </p:spTree>
    <p:extLst>
      <p:ext uri="{BB962C8B-B14F-4D97-AF65-F5344CB8AC3E}">
        <p14:creationId xmlns:p14="http://schemas.microsoft.com/office/powerpoint/2010/main" val="683442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5407B1C-0F52-D34A-9117-C1627D974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525" y="941975"/>
            <a:ext cx="7036950" cy="53854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41975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Downloading &amp; Installing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327457"/>
            <a:ext cx="7886700" cy="53054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/mherman09/</a:t>
            </a:r>
            <a:r>
              <a:rPr lang="en-US" dirty="0" err="1"/>
              <a:t>Hdef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468340" y="3372816"/>
            <a:ext cx="1314450" cy="96012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678757" y="4466549"/>
            <a:ext cx="155863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Click here</a:t>
            </a:r>
          </a:p>
        </p:txBody>
      </p:sp>
    </p:spTree>
    <p:extLst>
      <p:ext uri="{BB962C8B-B14F-4D97-AF65-F5344CB8AC3E}">
        <p14:creationId xmlns:p14="http://schemas.microsoft.com/office/powerpoint/2010/main" val="3555936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078A274-30CD-924F-8755-CBC68F2FB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525" y="941975"/>
            <a:ext cx="7036948" cy="53854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41975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Downloading &amp; Installing</a:t>
            </a:r>
          </a:p>
        </p:txBody>
      </p:sp>
      <p:sp>
        <p:nvSpPr>
          <p:cNvPr id="6" name="Oval 5"/>
          <p:cNvSpPr/>
          <p:nvPr/>
        </p:nvSpPr>
        <p:spPr>
          <a:xfrm>
            <a:off x="6358890" y="4388086"/>
            <a:ext cx="1314450" cy="96012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541597" y="5540630"/>
            <a:ext cx="155863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Click here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28650" y="6327457"/>
            <a:ext cx="7886700" cy="530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/mherman09/</a:t>
            </a:r>
            <a:r>
              <a:rPr lang="en-US" dirty="0" err="1"/>
              <a:t>Hdef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107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9D0769-1D89-DD41-825D-EFAF73EF2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13" y="748196"/>
            <a:ext cx="8179574" cy="61098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41975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Downloading &amp; Installing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90109" y="1864106"/>
            <a:ext cx="3775710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Open a terminal window.</a:t>
            </a:r>
          </a:p>
          <a:p>
            <a:endParaRPr lang="en-US" sz="2400" i="1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Change directory into ~/Downloads or wherever you saved the zip file.</a:t>
            </a:r>
          </a:p>
        </p:txBody>
      </p:sp>
    </p:spTree>
    <p:extLst>
      <p:ext uri="{BB962C8B-B14F-4D97-AF65-F5344CB8AC3E}">
        <p14:creationId xmlns:p14="http://schemas.microsoft.com/office/powerpoint/2010/main" val="1328892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7414C5-2828-0D44-B719-5119D0DDF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84" y="749808"/>
            <a:ext cx="8177416" cy="61081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41975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Downloading &amp; Installing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24226" y="1711580"/>
            <a:ext cx="2556684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The file name is </a:t>
            </a:r>
            <a:r>
              <a:rPr lang="en-US" sz="2400" i="1" dirty="0" err="1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Hdef-master.zip</a:t>
            </a:r>
            <a:endParaRPr lang="en-US" sz="2400" i="1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Arrow Connector 6"/>
          <p:cNvCxnSpPr>
            <a:stCxn id="6" idx="1"/>
          </p:cNvCxnSpPr>
          <p:nvPr/>
        </p:nvCxnSpPr>
        <p:spPr>
          <a:xfrm flipH="1" flipV="1">
            <a:off x="2663190" y="1954530"/>
            <a:ext cx="2061036" cy="1725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756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79B0681-47BC-9D48-A7A7-DEAB69429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92" y="749808"/>
            <a:ext cx="8177416" cy="61081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41975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Downloading &amp; Installing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75583" y="2500250"/>
            <a:ext cx="3105324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Unzip the file.</a:t>
            </a:r>
          </a:p>
          <a:p>
            <a:endParaRPr lang="en-US" sz="2400" i="1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The program “unzip” is available on most systems.</a:t>
            </a:r>
          </a:p>
        </p:txBody>
      </p:sp>
    </p:spTree>
    <p:extLst>
      <p:ext uri="{BB962C8B-B14F-4D97-AF65-F5344CB8AC3E}">
        <p14:creationId xmlns:p14="http://schemas.microsoft.com/office/powerpoint/2010/main" val="1655958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B73F888-6C4D-8241-BB1A-7A6D76EA7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92" y="749807"/>
            <a:ext cx="8177416" cy="61081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41975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Downloading &amp; Installing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80663" y="2649741"/>
            <a:ext cx="3234687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You now have the directory </a:t>
            </a:r>
            <a:r>
              <a:rPr lang="en-US" sz="2400" i="1" dirty="0" err="1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Hdef</a:t>
            </a:r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-master/</a:t>
            </a:r>
          </a:p>
          <a:p>
            <a:endParaRPr lang="en-US" sz="2400" i="1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Check what is inside. It should contain these files and directories.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89115A-793E-8A4E-A780-1B6BDDEE4420}"/>
              </a:ext>
            </a:extLst>
          </p:cNvPr>
          <p:cNvCxnSpPr>
            <a:cxnSpLocks/>
          </p:cNvCxnSpPr>
          <p:nvPr/>
        </p:nvCxnSpPr>
        <p:spPr>
          <a:xfrm flipH="1">
            <a:off x="4391892" y="4958065"/>
            <a:ext cx="1108363" cy="777717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491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261</TotalTime>
  <Words>679</Words>
  <Application>Microsoft Macintosh PowerPoint</Application>
  <PresentationFormat>On-screen Show (4:3)</PresentationFormat>
  <Paragraphs>120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Helvetica</vt:lpstr>
      <vt:lpstr>Office Theme</vt:lpstr>
      <vt:lpstr>Installing Hdef</vt:lpstr>
      <vt:lpstr>Requirements</vt:lpstr>
      <vt:lpstr>Downloading &amp; Installing</vt:lpstr>
      <vt:lpstr>Downloading &amp; Installing</vt:lpstr>
      <vt:lpstr>Downloading &amp; Installing</vt:lpstr>
      <vt:lpstr>Downloading &amp; Installing</vt:lpstr>
      <vt:lpstr>Downloading &amp; Installing</vt:lpstr>
      <vt:lpstr>Downloading &amp; Installing</vt:lpstr>
      <vt:lpstr>Downloading &amp; Installing</vt:lpstr>
      <vt:lpstr>Downloading &amp; Installing</vt:lpstr>
      <vt:lpstr>Downloading &amp; Installing</vt:lpstr>
      <vt:lpstr>Downloading &amp; Installing</vt:lpstr>
      <vt:lpstr>Downloading &amp; Installing</vt:lpstr>
      <vt:lpstr>Downloading &amp; Installing</vt:lpstr>
      <vt:lpstr>Downloading &amp; Installing</vt:lpstr>
      <vt:lpstr>Two Things to Think About Before Installing</vt:lpstr>
      <vt:lpstr>Two Things to Think About Before Installing</vt:lpstr>
      <vt:lpstr>Two Things to Think About Before Installing</vt:lpstr>
      <vt:lpstr>Downloading &amp; Installing</vt:lpstr>
      <vt:lpstr>Downloading &amp; Installing</vt:lpstr>
      <vt:lpstr>Downloading &amp; Installing</vt:lpstr>
      <vt:lpstr>Downloading &amp; Installing</vt:lpstr>
      <vt:lpstr>Downloading &amp; Installing</vt:lpstr>
      <vt:lpstr>Downloading &amp; Installing</vt:lpstr>
      <vt:lpstr>Downloading &amp; Installing</vt:lpstr>
      <vt:lpstr>Downloading &amp; Installing</vt:lpstr>
      <vt:lpstr>Downloading &amp; Installing</vt:lpstr>
      <vt:lpstr>Downloading &amp; Installing</vt:lpstr>
      <vt:lpstr>Downloading &amp; Installing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Matthew Herman</cp:lastModifiedBy>
  <cp:revision>176</cp:revision>
  <dcterms:created xsi:type="dcterms:W3CDTF">2017-05-01T19:33:27Z</dcterms:created>
  <dcterms:modified xsi:type="dcterms:W3CDTF">2019-05-30T12:32:31Z</dcterms:modified>
</cp:coreProperties>
</file>